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notesMasterIdLst>
    <p:notesMasterId r:id="rId6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injecting the service to generate passwords.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$passwordGenerator property is created in our class.
Requiring the interface follows SOLID principles,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Drupal core.services.yml file, where a lot of services are defined.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static() here is a reference to the current class. This calls the constructor but you probably don't need to define the controller.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comes in useful when making blocks, creating views plugsin, migration plugins and so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rug pull. All your normal hooks will work for the time being (we'll come onto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doesn't appear to be any word on deprications of procedural hooks.
In fact many theme and install hooks will remain.
The aim is to allow low level hooks that have no dependencies to operate as they always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and OOP,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gave a version of this talk at DrupalCamp London in 2018.
- A bit has changed since then so I thought it was time to an update.
- They are an essential part of Drupal.
- If you are going to build or maintain a module then you will use services.
- I quite like back to basics talks.
- Coming soon are service hooks. We will soon lose some hooks and need to use service based hooks instead.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password_generator and creating our own service called services_decorator_example.decorated_password_generator.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create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links are on the repo page for the talk.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66</Slides>
  <Notes>66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66</vt:i4>
      </vt:variant>
    </vt:vector>
  </HeadingPairs>
  <TitlesOfParts>
    <vt:vector size="6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2025-02-23T18:44:45Z</dcterms:created>
  <dcterms:modified xsi:type="dcterms:W3CDTF">2025-02-23T18:44:45Z</dcterms:modified>
</cp:coreProperties>
</file>